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3"/>
  </p:notesMasterIdLst>
  <p:sldIdLst>
    <p:sldId id="256" r:id="rId2"/>
  </p:sldIdLst>
  <p:sldSz cx="15122525" cy="208819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68288" indent="18891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6575" indent="377825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06450" indent="56515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4738" indent="75406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8">
          <p15:clr>
            <a:srgbClr val="A4A3A4"/>
          </p15:clr>
        </p15:guide>
        <p15:guide id="2" orient="horz" pos="1281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pos="9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80" autoAdjust="0"/>
    <p:restoredTop sz="95932" autoAdjust="0"/>
  </p:normalViewPr>
  <p:slideViewPr>
    <p:cSldViewPr snapToGrid="0">
      <p:cViewPr>
        <p:scale>
          <a:sx n="50" d="100"/>
          <a:sy n="50" d="100"/>
        </p:scale>
        <p:origin x="810" y="42"/>
      </p:cViewPr>
      <p:guideLst>
        <p:guide orient="horz" pos="3068"/>
        <p:guide orient="horz" pos="12811"/>
        <p:guide orient="horz" pos="903"/>
        <p:guide pos="9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92150"/>
            <a:ext cx="2506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C3DDD6-1A7D-4134-9C06-CF209D821F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682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365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06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747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4441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13300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82184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5106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FD90-ED39-42EE-95B3-2F5A9ABA2A6A}" type="slidenum">
              <a:rPr lang="ar-SA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001" y="-25783"/>
            <a:ext cx="15165200" cy="2093354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801" y="7321583"/>
            <a:ext cx="9636341" cy="5012837"/>
          </a:xfrm>
        </p:spPr>
        <p:txBody>
          <a:bodyPr anchor="b">
            <a:noAutofit/>
          </a:bodyPr>
          <a:lstStyle>
            <a:lvl1pPr algn="r">
              <a:defRPr sz="893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801" y="12334416"/>
            <a:ext cx="9636341" cy="33399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9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8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7504E-7065-49E9-B447-2976A15B4935}" type="datetimeFigureOut">
              <a:rPr lang="en-US" smtClean="0"/>
              <a:pPr>
                <a:defRPr/>
              </a:pPr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6E67-2E27-4061-A3DA-F9BFA06AC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1036364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8" y="13611954"/>
            <a:ext cx="10497973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9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0978" y="11059713"/>
            <a:ext cx="8963377" cy="11601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611954"/>
            <a:ext cx="10497974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20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5882725"/>
            <a:ext cx="10497974" cy="7902935"/>
          </a:xfrm>
        </p:spPr>
        <p:txBody>
          <a:bodyPr anchor="b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55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2" y="1856176"/>
            <a:ext cx="10487638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accent1"/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1E879-606C-4CE3-B7AF-78A07BACDA9F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3E9-6906-4AA8-920F-71F2C70B9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5395" y="1856177"/>
            <a:ext cx="1618778" cy="1599018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67" y="1856177"/>
            <a:ext cx="8591635" cy="159901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3C9DC-0124-42DE-85A4-C82C0085E254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903-D91C-4001-B0CD-2D45384B1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CB1F-1ECA-48C3-8AF9-60AC55FCF32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C7B1-CF0A-46BA-A840-941ADD30C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8223895"/>
            <a:ext cx="10497974" cy="5561770"/>
          </a:xfrm>
        </p:spPr>
        <p:txBody>
          <a:bodyPr anchor="b"/>
          <a:lstStyle>
            <a:lvl1pPr algn="l">
              <a:defRPr sz="661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2619838"/>
          </a:xfrm>
        </p:spPr>
        <p:txBody>
          <a:bodyPr anchor="t"/>
          <a:lstStyle>
            <a:lvl1pPr marL="0" indent="0" algn="l">
              <a:buNone/>
              <a:defRPr sz="33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5735A-7C92-4A28-BC65-BD229E4F3C46}" type="datetimeFigureOut">
              <a:rPr lang="en-US" smtClean="0"/>
              <a:pPr>
                <a:defRPr/>
              </a:pPr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2854-BB59-4ECA-AF34-60724E8BF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69" y="6578794"/>
            <a:ext cx="5107175" cy="11816591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65" y="6578798"/>
            <a:ext cx="5107176" cy="11816594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A68FF-9296-4E79-9A31-8DD53D8217DF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5BC-BEFB-40B9-A158-35414D990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67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4725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4725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776D-EBE6-4285-BB27-F0A7B18B6DFD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AC2-0825-4836-BB30-D160DAB65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6320F-6A82-413E-A08F-3FF86704E74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C0A8-E73F-4F74-AD17-45B36B5DA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5BE26-703C-4BEC-A500-D8A8599E5DFD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5723-61F5-4942-B06A-0DBA8609A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4563110"/>
            <a:ext cx="4614457" cy="3892811"/>
          </a:xfrm>
        </p:spPr>
        <p:txBody>
          <a:bodyPr anchor="b">
            <a:normAutofit/>
          </a:bodyPr>
          <a:lstStyle>
            <a:lvl1pPr>
              <a:defRPr sz="330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1567900"/>
            <a:ext cx="5599894" cy="16827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8455919"/>
            <a:ext cx="4614457" cy="7869408"/>
          </a:xfrm>
        </p:spPr>
        <p:txBody>
          <a:bodyPr>
            <a:normAutofit/>
          </a:bodyPr>
          <a:lstStyle>
            <a:lvl1pPr marL="0" indent="0">
              <a:buNone/>
              <a:defRPr sz="2315"/>
            </a:lvl1pPr>
            <a:lvl2pPr marL="567088" indent="0">
              <a:buNone/>
              <a:defRPr sz="1736"/>
            </a:lvl2pPr>
            <a:lvl3pPr marL="1134176" indent="0">
              <a:buNone/>
              <a:defRPr sz="1488"/>
            </a:lvl3pPr>
            <a:lvl4pPr marL="1701264" indent="0">
              <a:buNone/>
              <a:defRPr sz="1240"/>
            </a:lvl4pPr>
            <a:lvl5pPr marL="2268352" indent="0">
              <a:buNone/>
              <a:defRPr sz="1240"/>
            </a:lvl5pPr>
            <a:lvl6pPr marL="2835440" indent="0">
              <a:buNone/>
              <a:defRPr sz="1240"/>
            </a:lvl6pPr>
            <a:lvl7pPr marL="3402528" indent="0">
              <a:buNone/>
              <a:defRPr sz="1240"/>
            </a:lvl7pPr>
            <a:lvl8pPr marL="3969616" indent="0">
              <a:buNone/>
              <a:defRPr sz="1240"/>
            </a:lvl8pPr>
            <a:lvl9pPr marL="4536704" indent="0">
              <a:buNone/>
              <a:defRPr sz="1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B211-F611-463E-A622-A0F1E7D77B17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E86-A42F-442C-A184-628DC7B4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4617382"/>
            <a:ext cx="10497973" cy="1725665"/>
          </a:xfrm>
        </p:spPr>
        <p:txBody>
          <a:bodyPr anchor="b">
            <a:normAutofit/>
          </a:bodyPr>
          <a:lstStyle>
            <a:lvl1pPr algn="l">
              <a:defRPr sz="396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8167" y="1856176"/>
            <a:ext cx="10497973" cy="11709855"/>
          </a:xfrm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6117" indent="0">
              <a:buNone/>
              <a:defRPr sz="2646"/>
            </a:lvl2pPr>
            <a:lvl3pPr marL="1512235" indent="0">
              <a:buNone/>
              <a:defRPr sz="2646"/>
            </a:lvl3pPr>
            <a:lvl4pPr marL="2268352" indent="0">
              <a:buNone/>
              <a:defRPr sz="2646"/>
            </a:lvl4pPr>
            <a:lvl5pPr marL="3024469" indent="0">
              <a:buNone/>
              <a:defRPr sz="2646"/>
            </a:lvl5pPr>
            <a:lvl6pPr marL="3780587" indent="0">
              <a:buNone/>
              <a:defRPr sz="2646"/>
            </a:lvl6pPr>
            <a:lvl7pPr marL="4536704" indent="0">
              <a:buNone/>
              <a:defRPr sz="2646"/>
            </a:lvl7pPr>
            <a:lvl8pPr marL="5292822" indent="0">
              <a:buNone/>
              <a:defRPr sz="2646"/>
            </a:lvl8pPr>
            <a:lvl9pPr marL="6048939" indent="0">
              <a:buNone/>
              <a:defRPr sz="2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16343047"/>
            <a:ext cx="10497973" cy="2052341"/>
          </a:xfrm>
        </p:spPr>
        <p:txBody>
          <a:bodyPr>
            <a:normAutofit/>
          </a:bodyPr>
          <a:lstStyle>
            <a:lvl1pPr marL="0" indent="0">
              <a:buNone/>
              <a:defRPr sz="1985"/>
            </a:lvl1pPr>
            <a:lvl2pPr marL="756117" indent="0">
              <a:buNone/>
              <a:defRPr sz="1985"/>
            </a:lvl2pPr>
            <a:lvl3pPr marL="1512235" indent="0">
              <a:buNone/>
              <a:defRPr sz="1654"/>
            </a:lvl3pPr>
            <a:lvl4pPr marL="2268352" indent="0">
              <a:buNone/>
              <a:defRPr sz="1488"/>
            </a:lvl4pPr>
            <a:lvl5pPr marL="3024469" indent="0">
              <a:buNone/>
              <a:defRPr sz="1488"/>
            </a:lvl5pPr>
            <a:lvl6pPr marL="3780587" indent="0">
              <a:buNone/>
              <a:defRPr sz="1488"/>
            </a:lvl6pPr>
            <a:lvl7pPr marL="4536704" indent="0">
              <a:buNone/>
              <a:defRPr sz="1488"/>
            </a:lvl7pPr>
            <a:lvl8pPr marL="5292822" indent="0">
              <a:buNone/>
              <a:defRPr sz="1488"/>
            </a:lvl8pPr>
            <a:lvl9pPr marL="6048939" indent="0">
              <a:buNone/>
              <a:defRPr sz="14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CA2B1-0C81-479F-BEB2-F8F7A12A70FE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B768-1FD5-4BB2-9046-C5D8D6212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4002" y="-25783"/>
            <a:ext cx="15165202" cy="2093354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8798"/>
            <a:ext cx="10497973" cy="1181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321" y="18395392"/>
            <a:ext cx="113143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8167" y="18395392"/>
            <a:ext cx="7645563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330" y="18395392"/>
            <a:ext cx="84781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accent1"/>
                </a:solidFill>
              </a:defRPr>
            </a:lvl1pPr>
          </a:lstStyle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</p:sldLayoutIdLst>
  <p:txStyles>
    <p:titleStyle>
      <a:lvl1pPr algn="l" defTabSz="756117" rtl="0" eaLnBrk="1" latinLnBrk="0" hangingPunct="1">
        <a:spcBef>
          <a:spcPct val="0"/>
        </a:spcBef>
        <a:buNone/>
        <a:defRPr sz="595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67088" indent="-567088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9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28691" indent="-472573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9029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46411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40252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158645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91476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670880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42699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1pPr>
      <a:lvl2pPr marL="75611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2pPr>
      <a:lvl3pPr marL="1512235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3pPr>
      <a:lvl4pPr marL="226835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02446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378058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536704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29282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04893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28823" y="998330"/>
            <a:ext cx="11588903" cy="2810534"/>
          </a:xfrm>
          <a:prstGeom prst="roundRect">
            <a:avLst/>
          </a:prstGeom>
          <a:noFill/>
          <a:ln w="38100">
            <a:solidFill>
              <a:schemeClr val="accent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2056772" rtl="1" eaLnBrk="1" hangingPunct="1">
              <a:defRPr/>
            </a:pPr>
            <a:r>
              <a:rPr lang="fa-IR" sz="3500" b="1" dirty="0" smtClean="0">
                <a:solidFill>
                  <a:srgbClr val="00B050"/>
                </a:solidFill>
                <a:cs typeface="B Titr" pitchFamily="2" charset="-78"/>
              </a:rPr>
              <a:t>عنوان مقاله: ........</a:t>
            </a:r>
            <a:endParaRPr lang="fa-IR" sz="3500" b="1" dirty="0">
              <a:solidFill>
                <a:srgbClr val="00B050"/>
              </a:solidFill>
              <a:cs typeface="B Titr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دانشجو: 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استاد راهنما: .....................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گروه .............. رشته ............ مقطع ............................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دانشکده </a:t>
            </a:r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ادبیات و علوم انسانی، دانشگاه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گیلان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147" name="Text Box 42"/>
          <p:cNvSpPr txBox="1">
            <a:spLocks noChangeArrowheads="1"/>
          </p:cNvSpPr>
          <p:nvPr/>
        </p:nvSpPr>
        <p:spPr bwMode="auto">
          <a:xfrm>
            <a:off x="7712074" y="7591511"/>
            <a:ext cx="7026275" cy="41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843" tIns="21422" rIns="42843" bIns="21422">
            <a:spAutoFit/>
          </a:bodyPr>
          <a:lstStyle/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292" y="12942890"/>
            <a:ext cx="7229995" cy="4557201"/>
            <a:chOff x="285292" y="13095290"/>
            <a:chExt cx="7229995" cy="4557201"/>
          </a:xfrm>
        </p:grpSpPr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285292" y="13095290"/>
              <a:ext cx="7229995" cy="4557201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95786" y="13681621"/>
              <a:ext cx="6740752" cy="384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01188" y="13234990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نتیجه گیری: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pic>
        <p:nvPicPr>
          <p:cNvPr id="6157" name="Picture 2" descr="C:\Users\hadis\Desktop\UniversityOfGuilan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48" y="122832"/>
            <a:ext cx="1717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6191" y="3943508"/>
            <a:ext cx="14509310" cy="2422543"/>
            <a:chOff x="286191" y="4898065"/>
            <a:chExt cx="14452158" cy="2001386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86191" y="4898065"/>
              <a:ext cx="14452158" cy="2001386"/>
            </a:xfrm>
            <a:prstGeom prst="roundRect">
              <a:avLst>
                <a:gd name="adj" fmla="val 940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6149" name="Text Box 43"/>
            <p:cNvSpPr txBox="1">
              <a:spLocks noChangeArrowheads="1"/>
            </p:cNvSpPr>
            <p:nvPr/>
          </p:nvSpPr>
          <p:spPr bwMode="auto">
            <a:xfrm>
              <a:off x="391887" y="5444480"/>
              <a:ext cx="14170172" cy="12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1145869" y="5007816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چکیده: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10537" y="6464298"/>
            <a:ext cx="7184964" cy="8337551"/>
            <a:chOff x="7553387" y="7111998"/>
            <a:chExt cx="7184964" cy="83375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3387" y="7111998"/>
              <a:ext cx="7184964" cy="8337551"/>
            </a:xfrm>
            <a:prstGeom prst="roundRect">
              <a:avLst>
                <a:gd name="adj" fmla="val 377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7712073" y="7745403"/>
              <a:ext cx="6869145" cy="7637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45869" y="734020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مقدمه و بیان مساله: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37414" y="14897100"/>
            <a:ext cx="7184964" cy="5829300"/>
            <a:chOff x="7599314" y="15525750"/>
            <a:chExt cx="7184964" cy="482858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7599314" y="15525750"/>
              <a:ext cx="7184964" cy="4828582"/>
            </a:xfrm>
            <a:prstGeom prst="roundRect">
              <a:avLst>
                <a:gd name="adj" fmla="val 3401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1126709" y="15686510"/>
              <a:ext cx="3435350" cy="32626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یافته ها: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7821307" y="16134975"/>
              <a:ext cx="6740752" cy="411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5414" y="17597562"/>
            <a:ext cx="7229995" cy="3128837"/>
            <a:chOff x="285292" y="13214830"/>
            <a:chExt cx="7229995" cy="4204782"/>
          </a:xfrm>
        </p:grpSpPr>
        <p:sp>
          <p:nvSpPr>
            <p:cNvPr id="26" name="AutoShape 50"/>
            <p:cNvSpPr>
              <a:spLocks noChangeArrowheads="1"/>
            </p:cNvSpPr>
            <p:nvPr/>
          </p:nvSpPr>
          <p:spPr bwMode="auto">
            <a:xfrm>
              <a:off x="285292" y="13214830"/>
              <a:ext cx="7229995" cy="4204782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95786" y="13867696"/>
              <a:ext cx="6740752" cy="3513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01188" y="13413376"/>
              <a:ext cx="3435350" cy="55397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منابع: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191" y="6464300"/>
            <a:ext cx="7229995" cy="6375400"/>
            <a:chOff x="286191" y="6464300"/>
            <a:chExt cx="7229995" cy="6375400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86191" y="6464300"/>
              <a:ext cx="7229995" cy="6375400"/>
            </a:xfrm>
            <a:prstGeom prst="roundRect">
              <a:avLst>
                <a:gd name="adj" fmla="val 3626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20035" y="6529635"/>
              <a:ext cx="6740752" cy="6183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455826" y="162839"/>
            <a:ext cx="146685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2487</TotalTime>
  <Words>55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Mitra</vt:lpstr>
      <vt:lpstr>B Nazanin</vt:lpstr>
      <vt:lpstr>B Titr</vt:lpstr>
      <vt:lpstr>Trebuchet MS</vt:lpstr>
      <vt:lpstr>Wingdings 3</vt:lpstr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144</cp:revision>
  <dcterms:created xsi:type="dcterms:W3CDTF">2008-12-04T00:20:37Z</dcterms:created>
  <dcterms:modified xsi:type="dcterms:W3CDTF">2021-10-23T11:23:02Z</dcterms:modified>
</cp:coreProperties>
</file>