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6" r:id="rId2"/>
  </p:sldIdLst>
  <p:sldSz cx="15122525" cy="20881975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68288" indent="188913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6575" indent="377825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806450" indent="565150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074738" indent="754063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80" autoAdjust="0"/>
    <p:restoredTop sz="95932" autoAdjust="0"/>
  </p:normalViewPr>
  <p:slideViewPr>
    <p:cSldViewPr snapToGrid="0">
      <p:cViewPr>
        <p:scale>
          <a:sx n="50" d="100"/>
          <a:sy n="50" d="100"/>
        </p:scale>
        <p:origin x="-666" y="-78"/>
      </p:cViewPr>
      <p:guideLst>
        <p:guide orient="horz" pos="3068"/>
        <p:guide orient="horz" pos="12811"/>
        <p:guide orient="horz" pos="903"/>
        <p:guide pos="93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5025" y="692150"/>
            <a:ext cx="25066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C3DDD6-1A7D-4134-9C06-CF209D821FA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0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1pPr>
    <a:lvl2pPr marL="26828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2pPr>
    <a:lvl3pPr marL="53657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3pPr>
    <a:lvl4pPr marL="80645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4pPr>
    <a:lvl5pPr marL="107473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5pPr>
    <a:lvl6pPr marL="1344417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613300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82184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151067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88FD90-ED39-42EE-95B3-2F5A9ABA2A6A}" type="slidenum">
              <a:rPr lang="ar-SA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82147" y="4176395"/>
            <a:ext cx="12985208" cy="5568527"/>
          </a:xfrm>
          <a:ln>
            <a:noFill/>
          </a:ln>
        </p:spPr>
        <p:txBody>
          <a:bodyPr tIns="0" rIns="41139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2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82148" y="9830593"/>
            <a:ext cx="12990249" cy="5336505"/>
          </a:xfrm>
        </p:spPr>
        <p:txBody>
          <a:bodyPr lIns="0" rIns="41139"/>
          <a:lstStyle>
            <a:lvl1pPr marL="0" marR="102849" indent="0" algn="r">
              <a:buNone/>
              <a:defRPr>
                <a:solidFill>
                  <a:schemeClr val="tx1"/>
                </a:solidFill>
              </a:defRPr>
            </a:lvl1pPr>
            <a:lvl2pPr marL="1028487" indent="0" algn="ctr">
              <a:buNone/>
            </a:lvl2pPr>
            <a:lvl3pPr marL="2056974" indent="0" algn="ctr">
              <a:buNone/>
            </a:lvl3pPr>
            <a:lvl4pPr marL="3085461" indent="0" algn="ctr">
              <a:buNone/>
            </a:lvl4pPr>
            <a:lvl5pPr marL="4113948" indent="0" algn="ctr">
              <a:buNone/>
            </a:lvl5pPr>
            <a:lvl6pPr marL="5142435" indent="0" algn="ctr">
              <a:buNone/>
            </a:lvl6pPr>
            <a:lvl7pPr marL="6170922" indent="0" algn="ctr">
              <a:buNone/>
            </a:lvl7pPr>
            <a:lvl8pPr marL="7199409" indent="0" algn="ctr">
              <a:buNone/>
            </a:lvl8pPr>
            <a:lvl9pPr marL="8227896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7504E-7065-49E9-B447-2976A15B4935}" type="datetimeFigureOut">
              <a:rPr lang="en-US"/>
              <a:pPr>
                <a:defRPr/>
              </a:pPr>
              <a:t>11/21/2020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fld id="{86016E67-2E27-4061-A3DA-F9BFA06AC02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1E879-606C-4CE3-B7AF-78A07BACDA9F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4E3E9-6906-4AA8-920F-71F2C70B9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3831" y="2784268"/>
            <a:ext cx="3402568" cy="158693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127" y="2784268"/>
            <a:ext cx="9955662" cy="158693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C9DC-0124-42DE-85A4-C82C0085E254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C2903-D91C-4001-B0CD-2D45384B19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CB1F-1ECA-48C3-8AF9-60AC55FCF32C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DC7B1-CF0A-46BA-A840-941ADD30C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107" y="4009340"/>
            <a:ext cx="12854147" cy="414855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2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107" y="8235452"/>
            <a:ext cx="12854147" cy="4596933"/>
          </a:xfrm>
        </p:spPr>
        <p:txBody>
          <a:bodyPr lIns="102849" rIns="102849"/>
          <a:lstStyle>
            <a:lvl1pPr marL="0" indent="0">
              <a:buNone/>
              <a:defRPr sz="4900">
                <a:solidFill>
                  <a:schemeClr val="tx1"/>
                </a:solidFill>
              </a:defRPr>
            </a:lvl1pPr>
            <a:lvl2pPr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5735A-7C92-4A28-BC65-BD229E4F3C46}" type="datetimeFigureOut">
              <a:rPr lang="en-US"/>
              <a:pPr>
                <a:defRPr/>
              </a:pPr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fld id="{14A62854-BB59-4ECA-AF34-60724E8BF37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7" y="2143883"/>
            <a:ext cx="13610273" cy="34803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126" y="5846482"/>
            <a:ext cx="6679116" cy="13503677"/>
          </a:xfrm>
        </p:spPr>
        <p:txBody>
          <a:bodyPr/>
          <a:lstStyle>
            <a:lvl1pPr>
              <a:defRPr sz="58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284" y="5846482"/>
            <a:ext cx="6679116" cy="13503677"/>
          </a:xfrm>
        </p:spPr>
        <p:txBody>
          <a:bodyPr/>
          <a:lstStyle>
            <a:lvl1pPr>
              <a:defRPr sz="58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A68FF-9296-4E79-9A31-8DD53D8217DF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865BC-BEFB-40B9-A158-35414D990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7" y="2143883"/>
            <a:ext cx="13610273" cy="348032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7" y="5649058"/>
            <a:ext cx="6681741" cy="2007666"/>
          </a:xfrm>
        </p:spPr>
        <p:txBody>
          <a:bodyPr lIns="102849" tIns="0" rIns="102849" bIns="0" anchor="ctr">
            <a:noAutofit/>
          </a:bodyPr>
          <a:lstStyle>
            <a:lvl1pPr marL="0" indent="0">
              <a:buNone/>
              <a:defRPr sz="5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4500" b="1"/>
            </a:lvl2pPr>
            <a:lvl3pPr>
              <a:buNone/>
              <a:defRPr sz="41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682034" y="5662789"/>
            <a:ext cx="6684367" cy="1993937"/>
          </a:xfrm>
        </p:spPr>
        <p:txBody>
          <a:bodyPr lIns="102849" tIns="0" rIns="102849" bIns="0" anchor="ctr"/>
          <a:lstStyle>
            <a:lvl1pPr marL="0" indent="0">
              <a:buNone/>
              <a:defRPr sz="5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4500" b="1"/>
            </a:lvl2pPr>
            <a:lvl3pPr>
              <a:buNone/>
              <a:defRPr sz="41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56127" y="7656724"/>
            <a:ext cx="6681741" cy="11709862"/>
          </a:xfrm>
        </p:spPr>
        <p:txBody>
          <a:bodyPr tIns="0"/>
          <a:lstStyle>
            <a:lvl1pPr>
              <a:defRPr sz="49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034" y="7656724"/>
            <a:ext cx="6684367" cy="11709862"/>
          </a:xfrm>
        </p:spPr>
        <p:txBody>
          <a:bodyPr tIns="0"/>
          <a:lstStyle>
            <a:lvl1pPr>
              <a:defRPr sz="49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2776D-EBE6-4285-BB27-F0A7B18B6DFD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B6AC2-0825-4836-BB30-D160DAB65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5" y="2143883"/>
            <a:ext cx="13736294" cy="3480329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1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320F-6A82-413E-A08F-3FF86704E74C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7C0A8-E73F-4F74-AD17-45B36B5DA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BE26-703C-4BEC-A500-D8A8599E5DFD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05723-61F5-4942-B06A-0DBA8609A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190" y="1566154"/>
            <a:ext cx="4536758" cy="353833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5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4190" y="5104483"/>
            <a:ext cx="4536758" cy="13921316"/>
          </a:xfrm>
        </p:spPr>
        <p:txBody>
          <a:bodyPr lIns="41139" rIns="41139"/>
          <a:lstStyle>
            <a:lvl1pPr marL="0" indent="0" algn="l">
              <a:buNone/>
              <a:defRPr sz="3200"/>
            </a:lvl1pPr>
            <a:lvl2pPr indent="0" algn="l">
              <a:buNone/>
              <a:defRPr sz="2700"/>
            </a:lvl2pPr>
            <a:lvl3pPr indent="0" algn="l">
              <a:buNone/>
              <a:defRPr sz="2200"/>
            </a:lvl3pPr>
            <a:lvl4pPr indent="0" algn="l">
              <a:buNone/>
              <a:defRPr sz="2000"/>
            </a:lvl4pPr>
            <a:lvl5pPr indent="0" algn="l">
              <a:buNone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912488" y="5104483"/>
            <a:ext cx="8453912" cy="13921316"/>
          </a:xfrm>
        </p:spPr>
        <p:txBody>
          <a:bodyPr tIns="0"/>
          <a:lstStyle>
            <a:lvl1pPr>
              <a:defRPr sz="6300"/>
            </a:lvl1pPr>
            <a:lvl2pPr>
              <a:defRPr sz="5800"/>
            </a:lvl2pPr>
            <a:lvl3pPr>
              <a:defRPr sz="5400"/>
            </a:lvl3pPr>
            <a:lvl4pPr>
              <a:defRPr sz="4500"/>
            </a:lvl4pPr>
            <a:lvl5pPr>
              <a:defRPr sz="4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B211-F611-463E-A622-A0F1E7D77B17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E6E86-A42F-442C-A184-628DC7B45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5235575" y="3373438"/>
            <a:ext cx="8694738" cy="12530137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698" tIns="102849" rIns="205698" bIns="102849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3238163" y="16319500"/>
            <a:ext cx="255587" cy="4730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698" tIns="102849" rIns="205698" bIns="102849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5875" y="17711738"/>
            <a:ext cx="15154275" cy="31702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698" tIns="102849" rIns="205698" bIns="102849"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7246938" y="18938875"/>
            <a:ext cx="7875587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698" tIns="102849" rIns="205698" bIns="102849"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9" y="3583846"/>
            <a:ext cx="3659652" cy="4818934"/>
          </a:xfrm>
        </p:spPr>
        <p:txBody>
          <a:bodyPr lIns="102849" rIns="102849" bIns="102849"/>
          <a:lstStyle>
            <a:lvl1pPr algn="l">
              <a:buNone/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8" y="8613389"/>
            <a:ext cx="3654610" cy="6635828"/>
          </a:xfrm>
        </p:spPr>
        <p:txBody>
          <a:bodyPr lIns="143988" rIns="102849"/>
          <a:lstStyle>
            <a:lvl1pPr marL="0" indent="0" algn="l">
              <a:spcBef>
                <a:spcPts val="562"/>
              </a:spcBef>
              <a:buFontTx/>
              <a:buNone/>
              <a:defRPr sz="29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5764873" y="3652418"/>
            <a:ext cx="7636875" cy="11972332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7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A2B1-0C81-479F-BEB2-F8F7A12A70FE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358813" y="19354800"/>
            <a:ext cx="1008062" cy="1111250"/>
          </a:xfrm>
        </p:spPr>
        <p:txBody>
          <a:bodyPr/>
          <a:lstStyle>
            <a:lvl1pPr>
              <a:defRPr/>
            </a:lvl1pPr>
          </a:lstStyle>
          <a:p>
            <a:fld id="{CF02B768-1FD5-4BB2-9046-C5D8D6212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5875" y="-22225"/>
            <a:ext cx="15154275" cy="31718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698" tIns="102849" rIns="205698" bIns="102849"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246938" y="-22225"/>
            <a:ext cx="7875587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698" tIns="102849" rIns="205698" bIns="102849"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755650" y="2143125"/>
            <a:ext cx="13611225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2849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755650" y="5892800"/>
            <a:ext cx="13611225" cy="133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5698" tIns="102849" rIns="205698" bIns="1028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650" y="19354800"/>
            <a:ext cx="3529013" cy="111125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7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34247AE-BEFC-4D8E-9F98-AAA34E6B75EC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410075" y="19354800"/>
            <a:ext cx="5545138" cy="111125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7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3106400" y="19354800"/>
            <a:ext cx="1260475" cy="111125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2700">
                <a:solidFill>
                  <a:srgbClr val="1D4577"/>
                </a:solidFill>
              </a:defRPr>
            </a:lvl1pPr>
          </a:lstStyle>
          <a:p>
            <a:fld id="{2FCDA665-AA3F-428A-BB32-B0F46C242E9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31750" y="615950"/>
            <a:ext cx="15182850" cy="197643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55" r:id="rId2"/>
    <p:sldLayoutId id="2147484064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5" r:id="rId9"/>
    <p:sldLayoutId id="2147484061" r:id="rId10"/>
    <p:sldLayoutId id="21474840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1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12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615950" indent="-6159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39863" indent="-554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055813" indent="-554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2673350" indent="-473075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3290888" indent="-473075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3908251" indent="-47310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4319646" indent="-41139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3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936738" indent="-411395" algn="l" rtl="0" eaLnBrk="1" latinLnBrk="0" hangingPunct="1">
        <a:spcBef>
          <a:spcPct val="20000"/>
        </a:spcBef>
        <a:buClr>
          <a:schemeClr val="tx2"/>
        </a:buClr>
        <a:buChar char="•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5553830" indent="-41139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284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569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854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139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142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1709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199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2278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681751" y="1455530"/>
            <a:ext cx="11774075" cy="2810534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2056772" rtl="1" eaLnBrk="1" hangingPunct="1">
              <a:defRPr/>
            </a:pPr>
            <a:r>
              <a:rPr lang="fa-IR" sz="3500" b="1" dirty="0" smtClean="0">
                <a:cs typeface="B Titr" pitchFamily="2" charset="-78"/>
              </a:rPr>
              <a:t>عنوان مقاله: ........</a:t>
            </a:r>
            <a:endParaRPr lang="fa-IR" sz="3500" b="1" dirty="0">
              <a:cs typeface="B Titr" pitchFamily="2" charset="-78"/>
            </a:endParaRP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cs typeface="B Nazanin" pitchFamily="2" charset="-78"/>
              </a:rPr>
              <a:t>نام دانشجو: ......................</a:t>
            </a: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cs typeface="B Nazanin" pitchFamily="2" charset="-78"/>
              </a:rPr>
              <a:t>نام استاد راهنما: .....................</a:t>
            </a:r>
            <a:endParaRPr lang="fa-IR" sz="2800" b="1" dirty="0">
              <a:cs typeface="B Nazanin" pitchFamily="2" charset="-78"/>
            </a:endParaRP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cs typeface="B Nazanin" pitchFamily="2" charset="-78"/>
              </a:rPr>
              <a:t>گروه .............. رشته ............ مقطع ............................</a:t>
            </a: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cs typeface="B Nazanin" pitchFamily="2" charset="-78"/>
              </a:rPr>
              <a:t>دانشکده </a:t>
            </a:r>
            <a:r>
              <a:rPr lang="fa-IR" sz="2800" b="1" dirty="0">
                <a:cs typeface="B Nazanin" pitchFamily="2" charset="-78"/>
              </a:rPr>
              <a:t>ادبیات و علوم انسانی، دانشگاه گیلان</a:t>
            </a:r>
          </a:p>
          <a:p>
            <a:pPr algn="ctr" defTabSz="2056772" rtl="1" eaLnBrk="1" hangingPunct="1">
              <a:defRPr/>
            </a:pPr>
            <a:endParaRPr lang="en-US" sz="1800" dirty="0"/>
          </a:p>
        </p:txBody>
      </p:sp>
      <p:sp>
        <p:nvSpPr>
          <p:cNvPr id="6147" name="Text Box 42"/>
          <p:cNvSpPr txBox="1">
            <a:spLocks noChangeArrowheads="1"/>
          </p:cNvSpPr>
          <p:nvPr/>
        </p:nvSpPr>
        <p:spPr bwMode="auto">
          <a:xfrm>
            <a:off x="7712074" y="7591511"/>
            <a:ext cx="7026275" cy="413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843" tIns="21422" rIns="42843" bIns="21422">
            <a:spAutoFit/>
          </a:bodyPr>
          <a:lstStyle/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5292" y="12942890"/>
            <a:ext cx="7229995" cy="4557201"/>
            <a:chOff x="285292" y="13095290"/>
            <a:chExt cx="7229995" cy="4557201"/>
          </a:xfrm>
        </p:grpSpPr>
        <p:sp>
          <p:nvSpPr>
            <p:cNvPr id="24" name="AutoShape 50"/>
            <p:cNvSpPr>
              <a:spLocks noChangeArrowheads="1"/>
            </p:cNvSpPr>
            <p:nvPr/>
          </p:nvSpPr>
          <p:spPr bwMode="auto">
            <a:xfrm>
              <a:off x="285292" y="13095290"/>
              <a:ext cx="7229995" cy="4557201"/>
            </a:xfrm>
            <a:prstGeom prst="roundRect">
              <a:avLst>
                <a:gd name="adj" fmla="val 5419"/>
              </a:avLst>
            </a:prstGeom>
            <a:solidFill>
              <a:schemeClr val="tx1">
                <a:lumMod val="95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6148" name="Text Box 10"/>
            <p:cNvSpPr txBox="1">
              <a:spLocks noChangeArrowheads="1"/>
            </p:cNvSpPr>
            <p:nvPr/>
          </p:nvSpPr>
          <p:spPr bwMode="auto">
            <a:xfrm>
              <a:off x="595786" y="13681621"/>
              <a:ext cx="6740752" cy="3844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901188" y="13234990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bg1"/>
                  </a:solidFill>
                  <a:cs typeface="B Titr" pitchFamily="2" charset="-78"/>
                </a:rPr>
                <a:t>نتیجه </a:t>
              </a:r>
              <a:r>
                <a:rPr lang="fa-IR" sz="2200" b="1" dirty="0" smtClean="0">
                  <a:solidFill>
                    <a:schemeClr val="bg1"/>
                  </a:solidFill>
                  <a:cs typeface="B Titr" pitchFamily="2" charset="-78"/>
                </a:rPr>
                <a:t>گیری:</a:t>
              </a:r>
              <a:endParaRPr lang="en-US" sz="2200" b="1" dirty="0">
                <a:solidFill>
                  <a:schemeClr val="bg1"/>
                </a:solidFill>
                <a:cs typeface="B Titr" pitchFamily="2" charset="-78"/>
              </a:endParaRPr>
            </a:p>
          </p:txBody>
        </p:sp>
      </p:grpSp>
      <p:pic>
        <p:nvPicPr>
          <p:cNvPr id="6157" name="Picture 2" descr="C:\Users\hadis\Desktop\UniversityOfGuilan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248" y="122832"/>
            <a:ext cx="17176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602" t="52999" r="18065" b="17748"/>
          <a:stretch>
            <a:fillRect/>
          </a:stretch>
        </p:blipFill>
        <p:spPr bwMode="auto">
          <a:xfrm>
            <a:off x="13455827" y="233553"/>
            <a:ext cx="1443296" cy="168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286191" y="4364665"/>
            <a:ext cx="14509310" cy="2001386"/>
            <a:chOff x="286191" y="4898065"/>
            <a:chExt cx="14452158" cy="2001386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286191" y="4898065"/>
              <a:ext cx="14452158" cy="2001386"/>
            </a:xfrm>
            <a:prstGeom prst="roundRect">
              <a:avLst>
                <a:gd name="adj" fmla="val 9407"/>
              </a:avLst>
            </a:prstGeom>
            <a:solidFill>
              <a:schemeClr val="tx1">
                <a:lumMod val="9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just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6149" name="Text Box 43"/>
            <p:cNvSpPr txBox="1">
              <a:spLocks noChangeArrowheads="1"/>
            </p:cNvSpPr>
            <p:nvPr/>
          </p:nvSpPr>
          <p:spPr bwMode="auto">
            <a:xfrm>
              <a:off x="391887" y="5554653"/>
              <a:ext cx="14170172" cy="12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268" tIns="17634" rIns="35268" bIns="17634">
              <a:spAutoFit/>
            </a:bodyPr>
            <a:lstStyle/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...................................</a:t>
              </a:r>
            </a:p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................................</a:t>
              </a: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1145869" y="5149458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169359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bg1"/>
                  </a:solidFill>
                  <a:cs typeface="B Titr" pitchFamily="2" charset="-78"/>
                </a:rPr>
                <a:t>چکیده:</a:t>
              </a:r>
              <a:endParaRPr lang="fa-IR" sz="2200" b="1" dirty="0">
                <a:solidFill>
                  <a:schemeClr val="bg1"/>
                </a:solidFill>
                <a:cs typeface="B Titr" pitchFamily="2" charset="-78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10537" y="6464298"/>
            <a:ext cx="7184964" cy="8337551"/>
            <a:chOff x="7553387" y="7111998"/>
            <a:chExt cx="7184964" cy="8337551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7553387" y="7111998"/>
              <a:ext cx="7184964" cy="8337551"/>
            </a:xfrm>
            <a:prstGeom prst="roundRect">
              <a:avLst>
                <a:gd name="adj" fmla="val 3777"/>
              </a:avLst>
            </a:prstGeom>
            <a:solidFill>
              <a:schemeClr val="tx1">
                <a:lumMod val="9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15" name="Text Box 43"/>
            <p:cNvSpPr txBox="1">
              <a:spLocks noChangeArrowheads="1"/>
            </p:cNvSpPr>
            <p:nvPr/>
          </p:nvSpPr>
          <p:spPr bwMode="auto">
            <a:xfrm>
              <a:off x="7712073" y="7745403"/>
              <a:ext cx="6869145" cy="7637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268" tIns="17634" rIns="35268" bIns="17634">
              <a:spAutoFit/>
            </a:bodyPr>
            <a:lstStyle/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...................................</a:t>
              </a:r>
            </a:p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................................</a:t>
              </a: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145869" y="7340208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169359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bg1"/>
                  </a:solidFill>
                  <a:cs typeface="B Titr" pitchFamily="2" charset="-78"/>
                </a:rPr>
                <a:t>مقدمه و بیان مساله:</a:t>
              </a:r>
              <a:endParaRPr lang="fa-IR" sz="2200" b="1" dirty="0">
                <a:solidFill>
                  <a:schemeClr val="bg1"/>
                </a:solidFill>
                <a:cs typeface="B Titr" pitchFamily="2" charset="-78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637414" y="14897100"/>
            <a:ext cx="7184964" cy="5543550"/>
            <a:chOff x="7599314" y="15525750"/>
            <a:chExt cx="7184964" cy="482858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7599314" y="15525750"/>
              <a:ext cx="7184964" cy="4828582"/>
            </a:xfrm>
            <a:prstGeom prst="roundRect">
              <a:avLst>
                <a:gd name="adj" fmla="val 3401"/>
              </a:avLst>
            </a:prstGeom>
            <a:solidFill>
              <a:schemeClr val="tx1">
                <a:lumMod val="9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just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1126709" y="15662317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bg1"/>
                  </a:solidFill>
                  <a:cs typeface="B Titr" pitchFamily="2" charset="-78"/>
                </a:rPr>
                <a:t>یافته ها:</a:t>
              </a:r>
              <a:endParaRPr lang="en-US" sz="2200" b="1" dirty="0">
                <a:solidFill>
                  <a:schemeClr val="bg1"/>
                </a:solidFill>
                <a:cs typeface="B Titr" pitchFamily="2" charset="-78"/>
              </a:endParaRP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7821307" y="16134975"/>
              <a:ext cx="6740752" cy="411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5414" y="17597564"/>
            <a:ext cx="7229995" cy="2843086"/>
            <a:chOff x="285292" y="13214830"/>
            <a:chExt cx="7229995" cy="4204782"/>
          </a:xfrm>
        </p:grpSpPr>
        <p:sp>
          <p:nvSpPr>
            <p:cNvPr id="26" name="AutoShape 50"/>
            <p:cNvSpPr>
              <a:spLocks noChangeArrowheads="1"/>
            </p:cNvSpPr>
            <p:nvPr/>
          </p:nvSpPr>
          <p:spPr bwMode="auto">
            <a:xfrm>
              <a:off x="285292" y="13214830"/>
              <a:ext cx="7229995" cy="4204782"/>
            </a:xfrm>
            <a:prstGeom prst="roundRect">
              <a:avLst>
                <a:gd name="adj" fmla="val 5419"/>
              </a:avLst>
            </a:prstGeom>
            <a:solidFill>
              <a:schemeClr val="tx1">
                <a:lumMod val="95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595786" y="13867696"/>
              <a:ext cx="6740752" cy="3551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901188" y="13382789"/>
              <a:ext cx="3435350" cy="61514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bg1"/>
                  </a:solidFill>
                  <a:cs typeface="B Titr" pitchFamily="2" charset="-78"/>
                </a:rPr>
                <a:t>منابع:</a:t>
              </a:r>
              <a:endParaRPr lang="en-US" sz="2200" b="1" dirty="0">
                <a:solidFill>
                  <a:schemeClr val="bg1"/>
                </a:solidFill>
                <a:cs typeface="B Titr" pitchFamily="2" charset="-78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6191" y="6464300"/>
            <a:ext cx="7229995" cy="6375400"/>
            <a:chOff x="286191" y="6464300"/>
            <a:chExt cx="7229995" cy="6375400"/>
          </a:xfrm>
        </p:grpSpPr>
        <p:sp>
          <p:nvSpPr>
            <p:cNvPr id="2051" name="AutoShape 50"/>
            <p:cNvSpPr>
              <a:spLocks noChangeArrowheads="1"/>
            </p:cNvSpPr>
            <p:nvPr/>
          </p:nvSpPr>
          <p:spPr bwMode="auto">
            <a:xfrm>
              <a:off x="286191" y="6464300"/>
              <a:ext cx="7229995" cy="6375400"/>
            </a:xfrm>
            <a:prstGeom prst="roundRect">
              <a:avLst>
                <a:gd name="adj" fmla="val 3626"/>
              </a:avLst>
            </a:prstGeom>
            <a:solidFill>
              <a:schemeClr val="tx1">
                <a:lumMod val="95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520035" y="6529635"/>
              <a:ext cx="6740752" cy="6183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solidFill>
                    <a:schemeClr val="bg1"/>
                  </a:solidFill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2471</TotalTime>
  <Words>55</Words>
  <Application>Microsoft Office PowerPoint</Application>
  <PresentationFormat>Custom</PresentationFormat>
  <Paragraphs>112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Eiliya</cp:lastModifiedBy>
  <cp:revision>141</cp:revision>
  <dcterms:created xsi:type="dcterms:W3CDTF">2008-12-04T00:20:37Z</dcterms:created>
  <dcterms:modified xsi:type="dcterms:W3CDTF">2020-11-21T20:02:33Z</dcterms:modified>
</cp:coreProperties>
</file>